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53" r:id="rId2"/>
    <p:sldId id="325" r:id="rId3"/>
    <p:sldId id="257" r:id="rId4"/>
    <p:sldId id="326" r:id="rId5"/>
    <p:sldId id="369" r:id="rId6"/>
    <p:sldId id="370" r:id="rId7"/>
    <p:sldId id="338" r:id="rId8"/>
    <p:sldId id="339" r:id="rId9"/>
    <p:sldId id="340" r:id="rId10"/>
    <p:sldId id="341" r:id="rId11"/>
    <p:sldId id="343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84" r:id="rId21"/>
    <p:sldId id="379" r:id="rId22"/>
    <p:sldId id="380" r:id="rId23"/>
    <p:sldId id="381" r:id="rId24"/>
    <p:sldId id="382" r:id="rId25"/>
    <p:sldId id="383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271" r:id="rId4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8A8A8A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6" autoAdjust="0"/>
    <p:restoredTop sz="87074" autoAdjust="0"/>
  </p:normalViewPr>
  <p:slideViewPr>
    <p:cSldViewPr snapToGrid="0" snapToObjects="1">
      <p:cViewPr varScale="1">
        <p:scale>
          <a:sx n="65" d="100"/>
          <a:sy n="65" d="100"/>
        </p:scale>
        <p:origin x="9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2790" y="4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29/11/2020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0483C-9275-974F-8650-05EC61CC7E50}" type="datetimeFigureOut">
              <a:rPr lang="es-ES" smtClean="0"/>
              <a:t>29/11/2020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C6DA7-DA40-DC4C-AC5F-D47F3BE5E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297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C6DA7-DA40-DC4C-AC5F-D47F3BE5E5F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506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C6DA7-DA40-DC4C-AC5F-D47F3BE5E5F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336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3" y="1889901"/>
            <a:ext cx="3267075" cy="4876800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-90899" y="-71436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uadroTexto 14"/>
          <p:cNvSpPr txBox="1"/>
          <p:nvPr userDrawn="1"/>
        </p:nvSpPr>
        <p:spPr>
          <a:xfrm>
            <a:off x="7650702" y="6334682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rgbClr val="FFFFFF"/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366758" cy="702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uadroTexto 13"/>
          <p:cNvSpPr txBox="1"/>
          <p:nvPr userDrawn="1"/>
        </p:nvSpPr>
        <p:spPr>
          <a:xfrm>
            <a:off x="7650702" y="6334682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rgbClr val="FFFFFF"/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uadroTexto 13"/>
          <p:cNvSpPr txBox="1"/>
          <p:nvPr userDrawn="1"/>
        </p:nvSpPr>
        <p:spPr>
          <a:xfrm>
            <a:off x="7650702" y="6334682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rgbClr val="FFFFFF"/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7" name="CuadroTexto 16"/>
          <p:cNvSpPr txBox="1"/>
          <p:nvPr userDrawn="1"/>
        </p:nvSpPr>
        <p:spPr>
          <a:xfrm>
            <a:off x="7650702" y="6334682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GC-F--004 V.01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33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79" y="607767"/>
            <a:ext cx="3593005" cy="3593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CuadroTexto 14"/>
          <p:cNvSpPr txBox="1"/>
          <p:nvPr userDrawn="1"/>
        </p:nvSpPr>
        <p:spPr>
          <a:xfrm>
            <a:off x="7650702" y="6334682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chemeClr val="bg1"/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uadroTexto 14"/>
          <p:cNvSpPr txBox="1"/>
          <p:nvPr userDrawn="1"/>
        </p:nvSpPr>
        <p:spPr>
          <a:xfrm>
            <a:off x="7650702" y="6334682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rgbClr val="FFFFFF"/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CuadroTexto 14"/>
          <p:cNvSpPr txBox="1"/>
          <p:nvPr userDrawn="1"/>
        </p:nvSpPr>
        <p:spPr>
          <a:xfrm>
            <a:off x="7650702" y="6334682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rgbClr val="FFFFFF"/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uadroTexto 13"/>
          <p:cNvSpPr txBox="1"/>
          <p:nvPr userDrawn="1"/>
        </p:nvSpPr>
        <p:spPr>
          <a:xfrm>
            <a:off x="7650702" y="6334682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rgbClr val="FFFFFF"/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uadroTexto 12"/>
          <p:cNvSpPr txBox="1"/>
          <p:nvPr userDrawn="1"/>
        </p:nvSpPr>
        <p:spPr>
          <a:xfrm>
            <a:off x="7650702" y="6334682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rgbClr val="FFFFFF"/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6334682"/>
            <a:ext cx="1493298" cy="5233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76388" y="553452"/>
            <a:ext cx="848183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000" b="1" dirty="0">
                <a:solidFill>
                  <a:srgbClr val="0099A5"/>
                </a:solidFill>
              </a:rPr>
              <a:t>        </a:t>
            </a:r>
            <a:r>
              <a:rPr lang="es-CO" sz="6000" b="1" dirty="0" smtClean="0">
                <a:solidFill>
                  <a:srgbClr val="0099A5"/>
                </a:solidFill>
              </a:rPr>
              <a:t>C.A.C</a:t>
            </a:r>
            <a:endParaRPr lang="en-US" dirty="0"/>
          </a:p>
          <a:p>
            <a:pPr algn="l" defTabSz="288000"/>
            <a:r>
              <a:rPr lang="es-CO" sz="6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es-CO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Certificados de Asociación </a:t>
            </a:r>
            <a:r>
              <a:rPr lang="es-CO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Colombia.</a:t>
            </a:r>
            <a:endParaRPr lang="es-CO" sz="2400" b="1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2921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2" name="Título 1"/>
          <p:cNvSpPr>
            <a:spLocks noGrp="1"/>
          </p:cNvSpPr>
          <p:nvPr>
            <p:ph type="title" idx="4294967295"/>
          </p:nvPr>
        </p:nvSpPr>
        <p:spPr>
          <a:xfrm>
            <a:off x="2720975" y="4808538"/>
            <a:ext cx="6423025" cy="1592262"/>
          </a:xfrm>
          <a:prstGeom prst="rect">
            <a:avLst/>
          </a:prstGeom>
          <a:solidFill>
            <a:srgbClr val="8A8A8A"/>
          </a:solidFill>
        </p:spPr>
        <p:txBody>
          <a:bodyPr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s-CO" b="1" dirty="0">
                <a:solidFill>
                  <a:schemeClr val="bg1"/>
                </a:solidFill>
              </a:rPr>
              <a:t>DELIMITACIÓN Y ALCANCE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3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79" y="607767"/>
            <a:ext cx="3593005" cy="3593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58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/>
          <p:nvPr/>
        </p:nvSpPr>
        <p:spPr>
          <a:xfrm rot="20796637">
            <a:off x="-1033229" y="-310908"/>
            <a:ext cx="10665350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Rectángulo"/>
          <p:cNvSpPr/>
          <p:nvPr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364273" y="324984"/>
            <a:ext cx="9069906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400" dirty="0">
                <a:solidFill>
                  <a:schemeClr val="bg1"/>
                </a:solidFill>
              </a:rPr>
              <a:t>DELIMITACION Y ALCANCE</a:t>
            </a:r>
          </a:p>
        </p:txBody>
      </p:sp>
      <p:sp>
        <p:nvSpPr>
          <p:cNvPr id="27" name="Marcador de contenido 2"/>
          <p:cNvSpPr txBox="1">
            <a:spLocks/>
          </p:cNvSpPr>
          <p:nvPr/>
        </p:nvSpPr>
        <p:spPr>
          <a:xfrm>
            <a:off x="899151" y="2070580"/>
            <a:ext cx="8000150" cy="42400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s-CO" dirty="0">
                <a:ea typeface="Trebuchet MS"/>
                <a:cs typeface="Trebuchet MS"/>
                <a:sym typeface="Trebuchet MS"/>
              </a:rPr>
              <a:t>Fomentar el uso de aplicativos web, dejando de lado los trámites presenciales facilitando al personal del </a:t>
            </a:r>
            <a:r>
              <a:rPr lang="es-CO" dirty="0" smtClean="0">
                <a:ea typeface="Trebuchet MS"/>
                <a:cs typeface="Trebuchet MS"/>
                <a:sym typeface="Trebuchet MS"/>
              </a:rPr>
              <a:t>Sena </a:t>
            </a:r>
            <a:r>
              <a:rPr lang="es-CO" dirty="0">
                <a:ea typeface="Trebuchet MS"/>
                <a:cs typeface="Trebuchet MS"/>
                <a:sym typeface="Trebuchet MS"/>
              </a:rPr>
              <a:t>la expedición de los certificados laborales dando esta herramienta como una ayuda al manejo de los certificados vía web y disminuyendo la carga laboral de las personas encargadas y facilitando su tramite. </a:t>
            </a:r>
            <a:endParaRPr lang="es-CO" dirty="0"/>
          </a:p>
          <a:p>
            <a:pPr marL="0" indent="0">
              <a:buFont typeface="Arial"/>
              <a:buNone/>
            </a:pPr>
            <a:endParaRPr lang="es-CO" dirty="0"/>
          </a:p>
          <a:p>
            <a:pPr marL="0" indent="0">
              <a:buFont typeface="Arial"/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786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15092" y="539791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400" b="1" dirty="0" smtClean="0">
                <a:solidFill>
                  <a:schemeClr val="bg1">
                    <a:lumMod val="95000"/>
                  </a:schemeClr>
                </a:solidFill>
              </a:rPr>
              <a:t>DIAGRAMA CASOS DE USO</a:t>
            </a:r>
          </a:p>
        </p:txBody>
      </p:sp>
    </p:spTree>
    <p:extLst>
      <p:ext uri="{BB962C8B-B14F-4D97-AF65-F5344CB8AC3E}">
        <p14:creationId xmlns:p14="http://schemas.microsoft.com/office/powerpoint/2010/main" val="369411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44245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5400" b="1" dirty="0" smtClean="0">
                <a:solidFill>
                  <a:schemeClr val="bg1">
                    <a:lumMod val="95000"/>
                  </a:schemeClr>
                </a:solidFill>
              </a:rPr>
              <a:t>DIAGRAMA DE CASOS DE USO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2" y="2313601"/>
            <a:ext cx="7761442" cy="388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3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920181" y="551589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400" b="1" dirty="0" smtClean="0">
                <a:solidFill>
                  <a:schemeClr val="bg1">
                    <a:lumMod val="95000"/>
                  </a:schemeClr>
                </a:solidFill>
              </a:rPr>
              <a:t>DIAGRAMA DE PROCESOS</a:t>
            </a:r>
          </a:p>
        </p:txBody>
      </p:sp>
    </p:spTree>
    <p:extLst>
      <p:ext uri="{BB962C8B-B14F-4D97-AF65-F5344CB8AC3E}">
        <p14:creationId xmlns:p14="http://schemas.microsoft.com/office/powerpoint/2010/main" val="157502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90600" y="3962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5400" b="1" dirty="0" smtClean="0">
                <a:solidFill>
                  <a:schemeClr val="bg1">
                    <a:lumMod val="95000"/>
                  </a:schemeClr>
                </a:solidFill>
              </a:rPr>
              <a:t>DIAGRAMA DE PROCESOS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" y="2334086"/>
            <a:ext cx="8829676" cy="41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2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21974" y="510294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400" b="1" dirty="0" smtClean="0">
                <a:solidFill>
                  <a:schemeClr val="bg1">
                    <a:lumMod val="95000"/>
                  </a:schemeClr>
                </a:solidFill>
              </a:rPr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3685039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01096" y="50144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5400" b="1" dirty="0" smtClean="0">
                <a:solidFill>
                  <a:schemeClr val="bg1">
                    <a:lumMod val="95000"/>
                  </a:schemeClr>
                </a:solidFill>
              </a:rPr>
              <a:t>DIAGRAMA DE CLASES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566601"/>
            <a:ext cx="11918053" cy="63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67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39960" y="508819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400" b="1" dirty="0" smtClean="0">
                <a:solidFill>
                  <a:schemeClr val="bg1">
                    <a:lumMod val="95000"/>
                  </a:schemeClr>
                </a:solidFill>
              </a:rPr>
              <a:t>DIAGRAMA  MER</a:t>
            </a:r>
          </a:p>
        </p:txBody>
      </p:sp>
    </p:spTree>
    <p:extLst>
      <p:ext uri="{BB962C8B-B14F-4D97-AF65-F5344CB8AC3E}">
        <p14:creationId xmlns:p14="http://schemas.microsoft.com/office/powerpoint/2010/main" val="20840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212258" y="50144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5400" b="1" dirty="0" smtClean="0">
                <a:solidFill>
                  <a:schemeClr val="bg1">
                    <a:lumMod val="95000"/>
                  </a:schemeClr>
                </a:solidFill>
              </a:rPr>
              <a:t>DIAGRAMA MER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" y="1542648"/>
            <a:ext cx="7492179" cy="53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</a:rPr>
              <a:t>Integrantes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467284" y="2399027"/>
            <a:ext cx="5503295" cy="4096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800" dirty="0" smtClean="0"/>
              <a:t>INTEGRANTES:</a:t>
            </a:r>
            <a:endParaRPr lang="es-CO" sz="2800" dirty="0"/>
          </a:p>
          <a:p>
            <a:r>
              <a:rPr lang="es-CO" sz="2800" dirty="0"/>
              <a:t>Kevin </a:t>
            </a:r>
            <a:r>
              <a:rPr lang="es-CO" sz="2800" dirty="0" smtClean="0"/>
              <a:t>Rodríguez</a:t>
            </a:r>
            <a:endParaRPr lang="es-CO" sz="2800" dirty="0"/>
          </a:p>
          <a:p>
            <a:r>
              <a:rPr lang="es-CO" sz="2800" dirty="0"/>
              <a:t>Juan David Caro</a:t>
            </a:r>
          </a:p>
          <a:p>
            <a:pPr marL="0" indent="0">
              <a:buNone/>
            </a:pPr>
            <a:endParaRPr lang="es-CO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992" y="2559695"/>
            <a:ext cx="1973249" cy="27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28365" y="51142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 smtClean="0">
                <a:solidFill>
                  <a:schemeClr val="bg1">
                    <a:lumMod val="95000"/>
                  </a:schemeClr>
                </a:solidFill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929231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01040" y="63663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5400" b="1" dirty="0" smtClean="0">
                <a:solidFill>
                  <a:schemeClr val="bg1">
                    <a:lumMod val="95000"/>
                  </a:schemeClr>
                </a:solidFill>
              </a:rPr>
              <a:t>DICCIONARIO DE DATOS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5244"/>
            <a:ext cx="9144000" cy="39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465" y="1954260"/>
            <a:ext cx="9144000" cy="475625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253613" y="32446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800795" y="3244334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bg1">
                    <a:lumMod val="95000"/>
                  </a:schemeClr>
                </a:solidFill>
              </a:rPr>
              <a:t>DICCIONARIO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16044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415"/>
            <a:ext cx="9144000" cy="46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7282"/>
            <a:ext cx="9144000" cy="42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9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783"/>
            <a:ext cx="9144000" cy="190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13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 rot="10800000" flipV="1">
            <a:off x="2848647" y="5248213"/>
            <a:ext cx="6634564" cy="55453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 smtClean="0">
                <a:solidFill>
                  <a:schemeClr val="bg1">
                    <a:lumMod val="95000"/>
                  </a:schemeClr>
                </a:solidFill>
              </a:rPr>
              <a:t>VISTAS USUARIOS</a:t>
            </a:r>
            <a:endParaRPr lang="es-CO" sz="54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9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18272" y="50046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5400" b="1" dirty="0" smtClean="0">
                <a:solidFill>
                  <a:schemeClr val="bg1">
                    <a:lumMod val="95000"/>
                  </a:schemeClr>
                </a:solidFill>
              </a:rPr>
              <a:t>VISTAS USUARIOS</a:t>
            </a:r>
            <a:endParaRPr lang="es-CO" sz="54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70" y="1711407"/>
            <a:ext cx="4684357" cy="514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15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2337106"/>
            <a:ext cx="8500122" cy="440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70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2316185"/>
            <a:ext cx="8509818" cy="442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2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2" name="Título 1"/>
          <p:cNvSpPr>
            <a:spLocks noGrp="1"/>
          </p:cNvSpPr>
          <p:nvPr>
            <p:ph type="title" idx="4294967295"/>
          </p:nvPr>
        </p:nvSpPr>
        <p:spPr>
          <a:xfrm>
            <a:off x="2720975" y="4808538"/>
            <a:ext cx="6423025" cy="1592262"/>
          </a:xfrm>
          <a:prstGeom prst="rect">
            <a:avLst/>
          </a:prstGeom>
          <a:solidFill>
            <a:srgbClr val="8A8A8A"/>
          </a:solidFill>
        </p:spPr>
        <p:txBody>
          <a:bodyPr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s-CO" b="1" dirty="0">
                <a:solidFill>
                  <a:schemeClr val="bg1"/>
                </a:solidFill>
              </a:rPr>
              <a:t>PLANTEAMIENTO DEL PROBLEMA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3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79" y="607767"/>
            <a:ext cx="3593005" cy="3593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344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6" y="2297419"/>
            <a:ext cx="8554064" cy="444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64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6" y="2273891"/>
            <a:ext cx="8524567" cy="44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93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" y="2255904"/>
            <a:ext cx="8362335" cy="43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5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1" y="2295655"/>
            <a:ext cx="8539316" cy="44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73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53641"/>
            <a:ext cx="8450825" cy="43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62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4" y="2352887"/>
            <a:ext cx="8288594" cy="42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99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" y="2295733"/>
            <a:ext cx="8318090" cy="43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3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" y="2392024"/>
            <a:ext cx="8273845" cy="42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38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6" y="2362466"/>
            <a:ext cx="8273845" cy="426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8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8" y="2378176"/>
            <a:ext cx="8008374" cy="40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3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/>
          <p:nvPr/>
        </p:nvSpPr>
        <p:spPr>
          <a:xfrm rot="20796637">
            <a:off x="-1033229" y="-310908"/>
            <a:ext cx="10665350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Rectángulo"/>
          <p:cNvSpPr/>
          <p:nvPr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364273" y="324984"/>
            <a:ext cx="9069906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b="1" dirty="0">
                <a:solidFill>
                  <a:schemeClr val="bg1"/>
                </a:solidFill>
              </a:rPr>
              <a:t>Planteamiento del problema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27" name="Marcador de contenido 2"/>
          <p:cNvSpPr txBox="1">
            <a:spLocks/>
          </p:cNvSpPr>
          <p:nvPr/>
        </p:nvSpPr>
        <p:spPr>
          <a:xfrm>
            <a:off x="755377" y="2879869"/>
            <a:ext cx="8000150" cy="253131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  <a:sym typeface="Times New Roman"/>
              </a:rPr>
              <a:t>El sena es un establecimento publico del orden nacional y con </a:t>
            </a: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  <a:sym typeface="Times New Roman"/>
              </a:rPr>
              <a:t>autonomía administrativa , adscrito </a:t>
            </a: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  <a:sym typeface="Times New Roman"/>
              </a:rPr>
              <a:t>al ministerio de trabajo.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Que entre sus funciones  cuenta con </a:t>
            </a: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deficiencia </a:t>
            </a: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en la entrega de certificacion en general.</a:t>
            </a:r>
          </a:p>
          <a:p>
            <a:pPr marL="0" indent="0">
              <a:buNone/>
            </a:pP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Calibri"/>
              </a:rPr>
              <a:t>El cual </a:t>
            </a: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"C.A.S" de la mano del </a:t>
            </a: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Sena </a:t>
            </a: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se quiere dedicar al </a:t>
            </a: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proceso rápido </a:t>
            </a: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y </a:t>
            </a: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eficaz </a:t>
            </a: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a la hora de su </a:t>
            </a: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certificación </a:t>
            </a:r>
            <a:r>
              <a:rPr lang="es-CO" sz="2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</a:rPr>
              <a:t>a nivel personal </a:t>
            </a:r>
          </a:p>
          <a:p>
            <a:pPr marL="0" indent="0">
              <a:buNone/>
            </a:pP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92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2278782"/>
            <a:ext cx="8495070" cy="44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19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3" y="2345128"/>
            <a:ext cx="7905135" cy="410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69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4" y="2381308"/>
            <a:ext cx="8259097" cy="42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24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4" y="2290285"/>
            <a:ext cx="8067368" cy="41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0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68" y="1670897"/>
            <a:ext cx="4742982" cy="518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98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1127578" y="5296746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b="1" dirty="0">
                <a:solidFill>
                  <a:srgbClr val="FFC000"/>
                </a:solidFill>
              </a:rPr>
              <a:t>GRACIAS</a:t>
            </a:r>
            <a:endParaRPr lang="es-ES" sz="5400" dirty="0">
              <a:solidFill>
                <a:srgbClr val="FFC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06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2" name="Título 1"/>
          <p:cNvSpPr>
            <a:spLocks noGrp="1"/>
          </p:cNvSpPr>
          <p:nvPr>
            <p:ph type="title" idx="4294967295"/>
          </p:nvPr>
        </p:nvSpPr>
        <p:spPr>
          <a:xfrm>
            <a:off x="2720975" y="4808538"/>
            <a:ext cx="6423025" cy="1592262"/>
          </a:xfrm>
          <a:prstGeom prst="rect">
            <a:avLst/>
          </a:prstGeom>
          <a:solidFill>
            <a:srgbClr val="8A8A8A"/>
          </a:solidFill>
        </p:spPr>
        <p:txBody>
          <a:bodyPr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s-CO" b="1" dirty="0">
                <a:solidFill>
                  <a:schemeClr val="bg1"/>
                </a:solidFill>
              </a:rPr>
              <a:t>JUSTIFICACIÓN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3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79" y="607767"/>
            <a:ext cx="3593005" cy="3593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34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/>
          <p:nvPr/>
        </p:nvSpPr>
        <p:spPr>
          <a:xfrm rot="20796637">
            <a:off x="-1033229" y="-310908"/>
            <a:ext cx="10665350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Rectángulo"/>
          <p:cNvSpPr/>
          <p:nvPr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364273" y="324984"/>
            <a:ext cx="9069906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b="1" dirty="0">
                <a:solidFill>
                  <a:schemeClr val="bg1"/>
                </a:solidFill>
              </a:rPr>
              <a:t>Justificación del proyecto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27" name="Marcador de contenido 2"/>
          <p:cNvSpPr txBox="1">
            <a:spLocks/>
          </p:cNvSpPr>
          <p:nvPr/>
        </p:nvSpPr>
        <p:spPr>
          <a:xfrm>
            <a:off x="571924" y="2172621"/>
            <a:ext cx="8000150" cy="42400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61632" y="2879869"/>
            <a:ext cx="762073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s-CO" sz="2400" dirty="0">
                <a:ea typeface="Trebuchet MS"/>
                <a:cs typeface="Trebuchet MS"/>
                <a:sym typeface="Trebuchet MS"/>
              </a:rPr>
              <a:t>El proyecto de certificaciones, va a reducir la manera en cómo se ejecutan las actividades relacionadas con el tema de certificados actualmente, ya que el actual proceso es muy deficiente en tanto a tiempos como a la gestión misma brindada por parte del C.E.E.T.</a:t>
            </a:r>
            <a:endParaRPr lang="es-CO" sz="240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175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2" name="Título 1"/>
          <p:cNvSpPr>
            <a:spLocks noGrp="1"/>
          </p:cNvSpPr>
          <p:nvPr>
            <p:ph type="title" idx="4294967295"/>
          </p:nvPr>
        </p:nvSpPr>
        <p:spPr>
          <a:xfrm>
            <a:off x="2720975" y="4808538"/>
            <a:ext cx="6423025" cy="1592262"/>
          </a:xfrm>
          <a:prstGeom prst="rect">
            <a:avLst/>
          </a:prstGeom>
          <a:solidFill>
            <a:srgbClr val="8A8A8A"/>
          </a:solidFill>
        </p:spPr>
        <p:txBody>
          <a:bodyPr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s-CO" b="1" dirty="0">
                <a:solidFill>
                  <a:schemeClr val="bg1"/>
                </a:solidFill>
              </a:rPr>
              <a:t>OBJETIVOS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3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79" y="607767"/>
            <a:ext cx="3593005" cy="3593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26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/>
          <p:nvPr/>
        </p:nvSpPr>
        <p:spPr>
          <a:xfrm rot="20796637">
            <a:off x="-1033229" y="-310908"/>
            <a:ext cx="10665350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Rectángulo"/>
          <p:cNvSpPr/>
          <p:nvPr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364273" y="324984"/>
            <a:ext cx="9069906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b="1" dirty="0">
                <a:solidFill>
                  <a:schemeClr val="bg1"/>
                </a:solidFill>
              </a:rPr>
              <a:t>OBJETIVO GENERAL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27" name="Marcador de contenido 2"/>
          <p:cNvSpPr txBox="1">
            <a:spLocks/>
          </p:cNvSpPr>
          <p:nvPr/>
        </p:nvSpPr>
        <p:spPr>
          <a:xfrm>
            <a:off x="755377" y="2731939"/>
            <a:ext cx="8000150" cy="3146073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/>
                <a:cs typeface="Times New Roman"/>
                <a:sym typeface="Trebuchet MS"/>
              </a:rPr>
              <a:t>D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ea typeface="Trebuchet MS"/>
                <a:cs typeface="Trebuchet MS"/>
                <a:sym typeface="Trebuchet MS"/>
              </a:rPr>
              <a:t>esarrollar un sistema de información Web para la institución educativa SENA que ayude a optimizar los procesos de certificaciones, con el animo de acelerar los tiempos de entregas de los 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rebuchet MS"/>
                <a:cs typeface="Trebuchet MS"/>
                <a:sym typeface="Trebuchet MS"/>
              </a:rPr>
              <a:t>mismos,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ea typeface="Trebuchet MS"/>
                <a:cs typeface="Trebuchet MS"/>
                <a:sym typeface="Trebuchet MS"/>
              </a:rPr>
              <a:t> 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Trebuchet MS"/>
                <a:cs typeface="Trebuchet MS"/>
                <a:sym typeface="Trebuchet MS"/>
              </a:rPr>
              <a:t>para los 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ea typeface="Trebuchet MS"/>
                <a:cs typeface="Trebuchet MS"/>
                <a:sym typeface="Trebuchet MS"/>
              </a:rPr>
              <a:t>asociados al Sena C.E.E.T.</a:t>
            </a:r>
          </a:p>
          <a:p>
            <a:pPr marL="0" indent="0">
              <a:buFont typeface="Arial"/>
              <a:buNone/>
            </a:pPr>
            <a:endParaRPr lang="es-CO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1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/>
          <p:nvPr/>
        </p:nvSpPr>
        <p:spPr>
          <a:xfrm rot="20796637">
            <a:off x="-1033229" y="-310908"/>
            <a:ext cx="10665350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Rectángulo"/>
          <p:cNvSpPr/>
          <p:nvPr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364273" y="324984"/>
            <a:ext cx="9069906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b="1" dirty="0">
                <a:solidFill>
                  <a:schemeClr val="bg1"/>
                </a:solidFill>
              </a:rPr>
              <a:t>OBJETIVOS ESPECÍFICOS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27" name="Marcador de contenido 2"/>
          <p:cNvSpPr txBox="1">
            <a:spLocks/>
          </p:cNvSpPr>
          <p:nvPr/>
        </p:nvSpPr>
        <p:spPr>
          <a:xfrm>
            <a:off x="899151" y="2070580"/>
            <a:ext cx="8000150" cy="4240068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077D07-4D36-497A-892D-5ABEC21913A5}"/>
              </a:ext>
            </a:extLst>
          </p:cNvPr>
          <p:cNvSpPr txBox="1"/>
          <p:nvPr/>
        </p:nvSpPr>
        <p:spPr>
          <a:xfrm>
            <a:off x="1879916" y="2161330"/>
            <a:ext cx="576753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cs typeface="Calibri"/>
              </a:rPr>
              <a:t>1</a:t>
            </a:r>
            <a:r>
              <a:rPr lang="en-US" sz="2000" b="1" dirty="0" smtClean="0">
                <a:solidFill>
                  <a:srgbClr val="FF0000"/>
                </a:solidFill>
                <a:cs typeface="Calibri"/>
              </a:rPr>
              <a:t>) </a:t>
            </a:r>
            <a:r>
              <a:rPr lang="en-US" sz="2000" b="1" dirty="0" smtClean="0">
                <a:cs typeface="Calibri"/>
              </a:rPr>
              <a:t>nuestro </a:t>
            </a:r>
            <a:r>
              <a:rPr lang="en-US" sz="2000" b="1" dirty="0">
                <a:cs typeface="Calibri"/>
              </a:rPr>
              <a:t>objetivo es definir todos los </a:t>
            </a:r>
            <a:r>
              <a:rPr lang="en-US" sz="2000" b="1" dirty="0" smtClean="0">
                <a:cs typeface="Calibri"/>
              </a:rPr>
              <a:t>procesos </a:t>
            </a:r>
            <a:r>
              <a:rPr lang="en-US" sz="2000" b="1" dirty="0">
                <a:cs typeface="Calibri"/>
              </a:rPr>
              <a:t>de certificacion del sena C.E.E.T como actividades totalmente virtuales,sin nesecidad de que nuestros asociados se desplasen a los planteles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1C0CE4C-49B3-4094-967E-C323F8D3231D}"/>
              </a:ext>
            </a:extLst>
          </p:cNvPr>
          <p:cNvSpPr txBox="1"/>
          <p:nvPr/>
        </p:nvSpPr>
        <p:spPr>
          <a:xfrm>
            <a:off x="1880803" y="3577496"/>
            <a:ext cx="559715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cs typeface="Calibri"/>
              </a:rPr>
              <a:t>2) </a:t>
            </a:r>
            <a:r>
              <a:rPr lang="en-US" sz="2000" b="1" dirty="0">
                <a:solidFill>
                  <a:srgbClr val="000000"/>
                </a:solidFill>
                <a:cs typeface="Calibri"/>
              </a:rPr>
              <a:t>CAS trabajando con el sena registrara toda la informacion del integrante del estableciiento,en un </a:t>
            </a:r>
            <a:r>
              <a:rPr lang="en-US" sz="2000" b="1" dirty="0" smtClean="0">
                <a:solidFill>
                  <a:srgbClr val="000000"/>
                </a:solidFill>
                <a:cs typeface="Calibri"/>
              </a:rPr>
              <a:t>Sistema </a:t>
            </a:r>
            <a:r>
              <a:rPr lang="en-US" sz="2000" b="1" dirty="0">
                <a:solidFill>
                  <a:srgbClr val="000000"/>
                </a:solidFill>
                <a:cs typeface="Calibri"/>
              </a:rPr>
              <a:t>de datos de informacion segura para evitar robo de la misma y falcificacion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B76F58-1461-4109-9DD6-C0CF466F157C}"/>
              </a:ext>
            </a:extLst>
          </p:cNvPr>
          <p:cNvSpPr txBox="1"/>
          <p:nvPr/>
        </p:nvSpPr>
        <p:spPr>
          <a:xfrm>
            <a:off x="1881690" y="4818274"/>
            <a:ext cx="55687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  <a:cs typeface="Calibri"/>
              </a:rPr>
              <a:t>3)</a:t>
            </a:r>
            <a:r>
              <a:rPr lang="en-US" sz="2000" b="1" smtClean="0">
                <a:cs typeface="Calibri"/>
              </a:rPr>
              <a:t>CAS </a:t>
            </a:r>
            <a:r>
              <a:rPr lang="en-US" sz="2000" b="1" dirty="0">
                <a:cs typeface="Calibri"/>
              </a:rPr>
              <a:t>estara siempre en contacto con el cliente para estar en segimiento del proyecto del sistema para identificar las falencias y corregirlas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6710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Presentación SENA-GC-F-004-V1</Template>
  <TotalTime>860</TotalTime>
  <Words>303</Words>
  <Application>Microsoft Office PowerPoint</Application>
  <PresentationFormat>Presentación en pantalla (4:3)</PresentationFormat>
  <Paragraphs>40</Paragraphs>
  <Slides>45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Times New Roman</vt:lpstr>
      <vt:lpstr>Trebuchet MS</vt:lpstr>
      <vt:lpstr>Presentación SENA-GC-F-004-V1</vt:lpstr>
      <vt:lpstr>Presentación de PowerPoint</vt:lpstr>
      <vt:lpstr>Presentación de PowerPoint</vt:lpstr>
      <vt:lpstr>PLANTEAMIENTO DEL PROBLEMA</vt:lpstr>
      <vt:lpstr>Presentación de PowerPoint</vt:lpstr>
      <vt:lpstr>JUSTIFICACIÓN</vt:lpstr>
      <vt:lpstr>Presentación de PowerPoint</vt:lpstr>
      <vt:lpstr>OBJETIVOS</vt:lpstr>
      <vt:lpstr>Presentación de PowerPoint</vt:lpstr>
      <vt:lpstr>Presentación de PowerPoint</vt:lpstr>
      <vt:lpstr>DELIMITACIÓN Y ALCANCE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Administrador</dc:creator>
  <cp:lastModifiedBy>A</cp:lastModifiedBy>
  <cp:revision>290</cp:revision>
  <dcterms:created xsi:type="dcterms:W3CDTF">2015-08-06T22:24:59Z</dcterms:created>
  <dcterms:modified xsi:type="dcterms:W3CDTF">2020-11-29T17:11:14Z</dcterms:modified>
</cp:coreProperties>
</file>